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23AF-F7FD-48C0-BE5F-8E86AB9513C9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FF5BA-F4E6-43CF-8B12-8932425BC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9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423AF-F7FD-48C0-BE5F-8E86AB9513C9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FF5BA-F4E6-43CF-8B12-8932425BC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00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4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0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2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3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04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5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7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15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9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80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4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4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13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3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3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6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63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9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3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4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19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CALIX OLAGUER</dc:creator>
  <cp:lastModifiedBy>CALIX OLAGUER</cp:lastModifiedBy>
  <cp:revision>1</cp:revision>
  <dcterms:created xsi:type="dcterms:W3CDTF">2023-03-06T06:48:18Z</dcterms:created>
  <dcterms:modified xsi:type="dcterms:W3CDTF">2023-03-06T06:48:18Z</dcterms:modified>
</cp:coreProperties>
</file>